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6"/>
  </p:notesMasterIdLst>
  <p:handoutMasterIdLst>
    <p:handoutMasterId r:id="rId37"/>
  </p:handoutMasterIdLst>
  <p:sldIdLst>
    <p:sldId id="1483" r:id="rId5"/>
    <p:sldId id="1398" r:id="rId6"/>
    <p:sldId id="1379" r:id="rId7"/>
    <p:sldId id="1528" r:id="rId8"/>
    <p:sldId id="1509" r:id="rId9"/>
    <p:sldId id="1529" r:id="rId10"/>
    <p:sldId id="1520" r:id="rId11"/>
    <p:sldId id="1510" r:id="rId12"/>
    <p:sldId id="1511" r:id="rId13"/>
    <p:sldId id="1503" r:id="rId14"/>
    <p:sldId id="1512" r:id="rId15"/>
    <p:sldId id="1523" r:id="rId16"/>
    <p:sldId id="1526" r:id="rId17"/>
    <p:sldId id="1364" r:id="rId18"/>
    <p:sldId id="1513" r:id="rId19"/>
    <p:sldId id="1504" r:id="rId20"/>
    <p:sldId id="1514" r:id="rId21"/>
    <p:sldId id="1524" r:id="rId22"/>
    <p:sldId id="1515" r:id="rId23"/>
    <p:sldId id="1516" r:id="rId24"/>
    <p:sldId id="1505" r:id="rId25"/>
    <p:sldId id="1517" r:id="rId26"/>
    <p:sldId id="1525" r:id="rId27"/>
    <p:sldId id="1518" r:id="rId28"/>
    <p:sldId id="1519" r:id="rId29"/>
    <p:sldId id="1506" r:id="rId30"/>
    <p:sldId id="1521" r:id="rId31"/>
    <p:sldId id="1522" r:id="rId32"/>
    <p:sldId id="1527" r:id="rId33"/>
    <p:sldId id="1500" r:id="rId34"/>
    <p:sldId id="1501" r:id="rId35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28"/>
            <p14:sldId id="1509"/>
            <p14:sldId id="1529"/>
            <p14:sldId id="1520"/>
            <p14:sldId id="151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12" d="100"/>
          <a:sy n="112" d="100"/>
        </p:scale>
        <p:origin x="285" y="69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11/12/2018 3:44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11/12/2018 3:44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4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38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8.png"/><Relationship Id="rId17" Type="http://schemas.openxmlformats.org/officeDocument/2006/relationships/image" Target="../media/image25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svg"/><Relationship Id="rId61" Type="http://schemas.openxmlformats.org/officeDocument/2006/relationships/image" Target="../media/image27.png"/><Relationship Id="rId10" Type="http://schemas.openxmlformats.org/officeDocument/2006/relationships/image" Target="../media/image24.png"/><Relationship Id="rId60" Type="http://schemas.openxmlformats.org/officeDocument/2006/relationships/image" Target="../media/image26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Relationship Id="rId6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8.png"/><Relationship Id="rId3" Type="http://schemas.openxmlformats.org/officeDocument/2006/relationships/image" Target="../media/image30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35" Type="http://schemas.openxmlformats.org/officeDocument/2006/relationships/image" Target="../media/image21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7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7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3.xml"/><Relationship Id="rId41" Type="http://schemas.openxmlformats.org/officeDocument/2006/relationships/image" Target="../media/image219.svg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9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3.png"/><Relationship Id="rId9" Type="http://schemas.openxmlformats.org/officeDocument/2006/relationships/image" Target="../media/image18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72" Type="http://schemas.openxmlformats.org/officeDocument/2006/relationships/image" Target="../media/image22.png"/><Relationship Id="rId80" Type="http://schemas.openxmlformats.org/officeDocument/2006/relationships/image" Target="../media/image35.png"/><Relationship Id="rId3" Type="http://schemas.openxmlformats.org/officeDocument/2006/relationships/image" Target="../media/image29.png"/><Relationship Id="rId68" Type="http://schemas.openxmlformats.org/officeDocument/2006/relationships/image" Target="../media/image659.svg"/><Relationship Id="rId76" Type="http://schemas.openxmlformats.org/officeDocument/2006/relationships/image" Target="../media/image17.png"/><Relationship Id="rId17" Type="http://schemas.openxmlformats.org/officeDocument/2006/relationships/image" Target="../media/image25.png"/><Relationship Id="rId67" Type="http://schemas.openxmlformats.org/officeDocument/2006/relationships/image" Target="../media/image27.png"/><Relationship Id="rId12" Type="http://schemas.openxmlformats.org/officeDocument/2006/relationships/image" Target="../media/image161.svg"/><Relationship Id="rId71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1.svg"/><Relationship Id="rId70" Type="http://schemas.openxmlformats.org/officeDocument/2006/relationships/image" Target="../media/image32.png"/><Relationship Id="rId75" Type="http://schemas.openxmlformats.org/officeDocument/2006/relationships/image" Target="../media/image33.png"/><Relationship Id="rId41" Type="http://schemas.openxmlformats.org/officeDocument/2006/relationships/image" Target="../media/image219.svg"/><Relationship Id="rId1" Type="http://schemas.openxmlformats.org/officeDocument/2006/relationships/slideLayout" Target="../slideLayouts/slideLayout5.xml"/><Relationship Id="rId66" Type="http://schemas.openxmlformats.org/officeDocument/2006/relationships/image" Target="../media/image255.svg"/><Relationship Id="rId74" Type="http://schemas.openxmlformats.org/officeDocument/2006/relationships/image" Target="../media/image267.svg"/><Relationship Id="rId24" Type="http://schemas.openxmlformats.org/officeDocument/2006/relationships/image" Target="../media/image6590.svg"/><Relationship Id="rId79" Type="http://schemas.openxmlformats.org/officeDocument/2006/relationships/image" Target="../media/image34.png"/><Relationship Id="rId15" Type="http://schemas.openxmlformats.org/officeDocument/2006/relationships/image" Target="../media/image2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82" Type="http://schemas.openxmlformats.org/officeDocument/2006/relationships/image" Target="../media/image513.svg"/><Relationship Id="rId65" Type="http://schemas.openxmlformats.org/officeDocument/2006/relationships/image" Target="../media/image26.png"/><Relationship Id="rId19" Type="http://schemas.openxmlformats.org/officeDocument/2006/relationships/image" Target="../media/image669.svg"/><Relationship Id="rId78" Type="http://schemas.openxmlformats.org/officeDocument/2006/relationships/image" Target="../media/image20.png"/><Relationship Id="rId81" Type="http://schemas.openxmlformats.org/officeDocument/2006/relationships/image" Target="../media/image36.png"/><Relationship Id="rId14" Type="http://schemas.openxmlformats.org/officeDocument/2006/relationships/image" Target="../media/image23.png"/><Relationship Id="rId9" Type="http://schemas.openxmlformats.org/officeDocument/2006/relationships/image" Target="../media/image189.svg"/><Relationship Id="rId64" Type="http://schemas.openxmlformats.org/officeDocument/2006/relationships/image" Target="../media/image437.svg"/><Relationship Id="rId69" Type="http://schemas.openxmlformats.org/officeDocument/2006/relationships/image" Target="../media/image28.png"/><Relationship Id="rId35" Type="http://schemas.openxmlformats.org/officeDocument/2006/relationships/image" Target="../media/image213.svg"/><Relationship Id="rId22" Type="http://schemas.openxmlformats.org/officeDocument/2006/relationships/image" Target="../media/image243.svg"/><Relationship Id="rId77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veloper/language/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ws/dotne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9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=""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=""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62753" cy="2142707"/>
            <a:chOff x="10438278" y="5203666"/>
            <a:chExt cx="3262753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=""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=""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=""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62753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187539" y="2858422"/>
                <a:ext cx="1616468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98653" cy="639699"/>
            <a:chOff x="7928629" y="1386774"/>
            <a:chExt cx="2498653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Dead 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the Lambda Local Tester to replay and debug events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</a:t>
            </a:r>
            <a:r>
              <a:rPr lang="en-US" dirty="0" err="1" smtClean="0">
                <a:latin typeface="+mn-lt"/>
              </a:rPr>
              <a:t>dotnet</a:t>
            </a:r>
            <a:r>
              <a:rPr lang="en-US" dirty="0" smtClean="0">
                <a:latin typeface="+mn-lt"/>
              </a:rPr>
              <a:t> global tools in CI/CD pipelines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</a:t>
            </a:r>
            <a:r>
              <a:rPr lang="en-US" dirty="0" smtClean="0">
                <a:latin typeface="+mn-lt"/>
              </a:rPr>
              <a:t>using the </a:t>
            </a:r>
            <a:r>
              <a:rPr lang="en-US" dirty="0" smtClean="0">
                <a:latin typeface="+mn-lt"/>
              </a:rPr>
              <a:t>matched </a:t>
            </a:r>
            <a:r>
              <a:rPr lang="en-US" dirty="0" smtClean="0">
                <a:latin typeface="+mn-lt"/>
              </a:rPr>
              <a:t>tiles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Color Map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for .NET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the .NET Lambda Tester to debug a request input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92107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Coming soon – </a:t>
            </a:r>
            <a:r>
              <a:rPr lang="en-US" dirty="0" err="1" smtClean="0">
                <a:latin typeface="+mn-lt"/>
              </a:rPr>
              <a:t>Cognito</a:t>
            </a:r>
            <a:r>
              <a:rPr lang="en-US" dirty="0" smtClean="0">
                <a:latin typeface="+mn-lt"/>
              </a:rPr>
              <a:t> helper library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 err="1" smtClean="0">
                <a:latin typeface="+mn-lt"/>
              </a:rPr>
              <a:t>github</a:t>
            </a:r>
            <a:r>
              <a:rPr lang="en-US" dirty="0" smtClean="0">
                <a:latin typeface="+mn-lt"/>
              </a:rPr>
              <a:t>: 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Coming soon – Parameter Store helper library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 err="1" smtClean="0">
                <a:latin typeface="+mn-lt"/>
              </a:rPr>
              <a:t>github</a:t>
            </a:r>
            <a:r>
              <a:rPr lang="en-US" dirty="0" smtClean="0">
                <a:latin typeface="+mn-lt"/>
              </a:rPr>
              <a:t>: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Coming soon – Anti-forgery data protection library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 err="1" smtClean="0">
                <a:latin typeface="+mn-lt"/>
              </a:rPr>
              <a:t>github</a:t>
            </a:r>
            <a:r>
              <a:rPr lang="en-US" dirty="0" smtClean="0">
                <a:latin typeface="+mn-lt"/>
              </a:rPr>
              <a:t>: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269" name="Rectangle 268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="" xmlns:asvg="http://schemas.microsoft.com/office/drawing/2016/SVG/main" r:embed="rId6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="" xmlns:asvg="http://schemas.microsoft.com/office/drawing/2016/SVG/main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0635" cy="609441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82192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1">
                    <a:extLst>
                      <a:ext uri="{96DAC541-7B7A-43D3-8B79-37D633B846F1}">
                        <asvg:svgBlip xmlns=""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>
                    <a:extLst>
                      <a:ext uri="{96DAC541-7B7A-43D3-8B79-37D633B846F1}">
                        <asvg:svgBlip xmlns="" xmlns:asvg="http://schemas.microsoft.com/office/drawing/2016/SVG/main" r:embed="rId7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xmlns="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422779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=""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" name="Rectangle 9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476519" y="2477904"/>
                    <a:ext cx="2004753" cy="2114455"/>
                    <a:chOff x="2947481" y="2679160"/>
                    <a:chExt cx="3642084" cy="3841384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0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9">
                      <a:extLst>
                        <a:ext uri="{96DAC541-7B7A-43D3-8B79-37D633B846F1}">
                          <asvg:svgBlip xmlns="" xmlns:asvg="http://schemas.microsoft.com/office/drawing/2016/SVG/main" r:embed="rId4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="" xmlns:asvg="http://schemas.microsoft.com/office/drawing/2016/SVG/main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="" xmlns:asvg="http://schemas.microsoft.com/office/drawing/2016/SVG/main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="" xmlns:asvg="http://schemas.microsoft.com/office/drawing/2016/SVG/main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585905" y="2683173"/>
                      <a:ext cx="3003660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27" name="Rectangle 26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smtClean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26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0">
                        <a:extLst>
                          <a:ext uri="{96DAC541-7B7A-43D3-8B79-37D633B846F1}">
                            <asvg:svgBlip xmlns=""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29" name="Up-Down Arrow 28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Bent-Up Arrow 35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32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=""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237139" y="1880248"/>
                  <a:ext cx="2451633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35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extLst>
                    <a:ext uri="{96DAC541-7B7A-43D3-8B79-37D633B846F1}">
                      <asvg:svgBlip xmlns:asvg="http://schemas.microsoft.com/office/drawing/2016/SVG/main" xmlns="" r:embed="rId8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25" name="Right Arrow 24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738664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477875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New! AWS .NET </a:t>
            </a:r>
            <a:r>
              <a:rPr lang="en-US" dirty="0">
                <a:latin typeface="+mn-lt"/>
              </a:rPr>
              <a:t>Developer Center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3"/>
              </a:rPr>
              <a:t>https://aws.amazon.com/developer/language/net</a:t>
            </a:r>
            <a:r>
              <a:rPr lang="en-US" dirty="0" smtClean="0">
                <a:latin typeface="+mn-lt"/>
                <a:hlinkClick r:id="rId3"/>
              </a:rPr>
              <a:t>/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New! </a:t>
            </a:r>
            <a:r>
              <a:rPr lang="en-US" dirty="0" smtClean="0">
                <a:latin typeface="+mn-lt"/>
              </a:rPr>
              <a:t>Central repository for everything .NET at AWS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4"/>
              </a:rPr>
              <a:t>https://</a:t>
            </a:r>
            <a:r>
              <a:rPr lang="en-US" dirty="0" smtClean="0">
                <a:latin typeface="+mn-lt"/>
                <a:hlinkClick r:id="rId4"/>
              </a:rPr>
              <a:t>github.com/aws/dotnet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.NET development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2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Modern .NET Application Architecture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(Aaron’s pillars slide)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47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were solved?</a:t>
            </a:r>
          </a:p>
        </p:txBody>
      </p:sp>
    </p:spTree>
    <p:extLst>
      <p:ext uri="{BB962C8B-B14F-4D97-AF65-F5344CB8AC3E}">
        <p14:creationId xmlns:p14="http://schemas.microsoft.com/office/powerpoint/2010/main" val="3396997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580652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 using 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with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mosaic image?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endCxn id="25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5173</TotalTime>
  <Words>586</Words>
  <Application>Microsoft Office PowerPoint</Application>
  <PresentationFormat>Custom</PresentationFormat>
  <Paragraphs>200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What’s new for .NET on AWS</vt:lpstr>
      <vt:lpstr>.NET and .NET Core on AWS - latest news!</vt:lpstr>
      <vt:lpstr>Modern .NET development on AWS</vt:lpstr>
      <vt:lpstr>Modern .NET Application Architecture</vt:lpstr>
      <vt:lpstr>Introducing our Simple Elastic Mosaic Processing Application</vt:lpstr>
      <vt:lpstr>What are we going to learn?</vt:lpstr>
      <vt:lpstr>What is a mosaic image?</vt:lpstr>
      <vt:lpstr>Overall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Revisiting the architecture</vt:lpstr>
      <vt:lpstr>PowerPoint Presentation</vt:lpstr>
      <vt:lpstr>Session wrap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194</cp:revision>
  <dcterms:created xsi:type="dcterms:W3CDTF">2018-10-26T17:17:50Z</dcterms:created>
  <dcterms:modified xsi:type="dcterms:W3CDTF">2018-11-13T00:41:15Z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